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30275200" cx="21383625"/>
  <p:notesSz cx="6797675" cy="9926625"/>
  <p:embeddedFontLst>
    <p:embeddedFont>
      <p:font typeface="Tahoma"/>
      <p:regular r:id="rId7"/>
      <p:bold r:id="rId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9536">
          <p15:clr>
            <a:srgbClr val="A4A3A4"/>
          </p15:clr>
        </p15:guide>
        <p15:guide id="2" pos="6735">
          <p15:clr>
            <a:srgbClr val="A4A3A4"/>
          </p15:clr>
        </p15:guide>
      </p15:sldGuideLst>
    </p:ext>
    <p:ext uri="{2D200454-40CA-4A62-9FC3-DE9A4176ACB9}">
      <p15:notesGuideLst>
        <p15:guide id="1" orient="horz" pos="4522">
          <p15:clr>
            <a:srgbClr val="A4A3A4"/>
          </p15:clr>
        </p15:guide>
        <p15:guide id="2" pos="3127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  <p:ext uri="GoogleSlidesCustomDataVersion2">
      <go:slidesCustomData xmlns:go="http://customooxmlschemas.google.com/" r:id="rId9" roundtripDataSignature="AMtx7miGuID5ZS087GSBizt4kWpC1mkeO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9536" orient="horz"/>
        <p:guide pos="6735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4522" orient="horz"/>
        <p:guide pos="3127"/>
        <p:guide pos="3127" orient="horz"/>
        <p:guide pos="2141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Tahoma-regular.fntdata"/><Relationship Id="rId8" Type="http://schemas.openxmlformats.org/officeDocument/2006/relationships/font" Target="fonts/Tahoma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46058" cy="497265"/>
          </a:xfrm>
          <a:prstGeom prst="rect">
            <a:avLst/>
          </a:prstGeom>
          <a:noFill/>
          <a:ln>
            <a:noFill/>
          </a:ln>
        </p:spPr>
        <p:txBody>
          <a:bodyPr anchorCtr="0" anchor="t" bIns="31475" lIns="62975" spcFirstLastPara="1" rIns="62975" wrap="square" tIns="314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50530" y="0"/>
            <a:ext cx="2946058" cy="497265"/>
          </a:xfrm>
          <a:prstGeom prst="rect">
            <a:avLst/>
          </a:prstGeom>
          <a:noFill/>
          <a:ln>
            <a:noFill/>
          </a:ln>
        </p:spPr>
        <p:txBody>
          <a:bodyPr anchorCtr="0" anchor="t" bIns="31475" lIns="62975" spcFirstLastPara="1" rIns="62975" wrap="square" tIns="31475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2216150" y="1239838"/>
            <a:ext cx="2365375" cy="33512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79442" y="4777256"/>
            <a:ext cx="5438792" cy="3908964"/>
          </a:xfrm>
          <a:prstGeom prst="rect">
            <a:avLst/>
          </a:prstGeom>
          <a:noFill/>
          <a:ln>
            <a:noFill/>
          </a:ln>
        </p:spPr>
        <p:txBody>
          <a:bodyPr anchorCtr="0" anchor="t" bIns="31475" lIns="62975" spcFirstLastPara="1" rIns="62975" wrap="square" tIns="3147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429373"/>
            <a:ext cx="2946058" cy="497265"/>
          </a:xfrm>
          <a:prstGeom prst="rect">
            <a:avLst/>
          </a:prstGeom>
          <a:noFill/>
          <a:ln>
            <a:noFill/>
          </a:ln>
        </p:spPr>
        <p:txBody>
          <a:bodyPr anchorCtr="0" anchor="b" bIns="31475" lIns="62975" spcFirstLastPara="1" rIns="62975" wrap="square" tIns="314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83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50530" y="9429373"/>
            <a:ext cx="2946058" cy="497265"/>
          </a:xfrm>
          <a:prstGeom prst="rect">
            <a:avLst/>
          </a:prstGeom>
          <a:noFill/>
          <a:ln>
            <a:noFill/>
          </a:ln>
        </p:spPr>
        <p:txBody>
          <a:bodyPr anchorCtr="0" anchor="b" bIns="31475" lIns="62975" spcFirstLastPara="1" rIns="62975" wrap="square" tIns="314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hu-HU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:notes"/>
          <p:cNvSpPr txBox="1"/>
          <p:nvPr>
            <p:ph idx="1" type="body"/>
          </p:nvPr>
        </p:nvSpPr>
        <p:spPr>
          <a:xfrm>
            <a:off x="679442" y="4777256"/>
            <a:ext cx="5438792" cy="3908964"/>
          </a:xfrm>
          <a:prstGeom prst="rect">
            <a:avLst/>
          </a:prstGeom>
        </p:spPr>
        <p:txBody>
          <a:bodyPr anchorCtr="0" anchor="t" bIns="31475" lIns="62975" spcFirstLastPara="1" rIns="62975" wrap="square" tIns="314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1:notes"/>
          <p:cNvSpPr/>
          <p:nvPr>
            <p:ph idx="2" type="sldImg"/>
          </p:nvPr>
        </p:nvSpPr>
        <p:spPr>
          <a:xfrm>
            <a:off x="2216150" y="1239838"/>
            <a:ext cx="2365375" cy="33512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ak cím" type="titleOnly">
  <p:cSld name="TITLE_ONLY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title"/>
          </p:nvPr>
        </p:nvSpPr>
        <p:spPr>
          <a:xfrm>
            <a:off x="1069687" y="1212521"/>
            <a:ext cx="19244252" cy="5045869"/>
          </a:xfrm>
          <a:prstGeom prst="rect">
            <a:avLst/>
          </a:prstGeom>
          <a:noFill/>
          <a:ln>
            <a:noFill/>
          </a:ln>
        </p:spPr>
        <p:txBody>
          <a:bodyPr anchorCtr="0" anchor="ctr" bIns="209850" lIns="419700" spcFirstLastPara="1" rIns="419700" wrap="square" tIns="209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1069687" y="1212521"/>
            <a:ext cx="19244252" cy="5045869"/>
          </a:xfrm>
          <a:prstGeom prst="rect">
            <a:avLst/>
          </a:prstGeom>
          <a:noFill/>
          <a:ln>
            <a:noFill/>
          </a:ln>
        </p:spPr>
        <p:txBody>
          <a:bodyPr anchorCtr="0" anchor="ctr" bIns="209850" lIns="419700" spcFirstLastPara="1" rIns="419700" wrap="square" tIns="20985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154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154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154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154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154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154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154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154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154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1069687" y="7063772"/>
            <a:ext cx="19244252" cy="19981018"/>
          </a:xfrm>
          <a:prstGeom prst="rect">
            <a:avLst/>
          </a:prstGeom>
          <a:noFill/>
          <a:ln>
            <a:noFill/>
          </a:ln>
        </p:spPr>
        <p:txBody>
          <a:bodyPr anchorCtr="0" anchor="t" bIns="209850" lIns="419700" spcFirstLastPara="1" rIns="419700" wrap="square" tIns="209850">
            <a:noAutofit/>
          </a:bodyPr>
          <a:lstStyle>
            <a:lvl1pPr indent="-370967" lvl="0" marL="457200" marR="0" rtl="0" algn="l">
              <a:spcBef>
                <a:spcPts val="448"/>
              </a:spcBef>
              <a:spcAft>
                <a:spcPts val="0"/>
              </a:spcAft>
              <a:buClr>
                <a:schemeClr val="dk1"/>
              </a:buClr>
              <a:buSzPts val="2242"/>
              <a:buFont typeface="Arial"/>
              <a:buChar char="•"/>
              <a:defRPr b="0" i="0" sz="2242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3187" lvl="1" marL="914400" marR="0" rtl="0" algn="l">
              <a:spcBef>
                <a:spcPts val="392"/>
              </a:spcBef>
              <a:spcAft>
                <a:spcPts val="0"/>
              </a:spcAft>
              <a:buClr>
                <a:schemeClr val="dk1"/>
              </a:buClr>
              <a:buSzPts val="1962"/>
              <a:buFont typeface="Arial"/>
              <a:buChar char="–"/>
              <a:defRPr b="0" i="0" sz="1962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5407" lvl="2" marL="1371600" marR="0" rtl="0" algn="l">
              <a:spcBef>
                <a:spcPts val="336"/>
              </a:spcBef>
              <a:spcAft>
                <a:spcPts val="0"/>
              </a:spcAft>
              <a:buClr>
                <a:schemeClr val="dk1"/>
              </a:buClr>
              <a:buSzPts val="1682"/>
              <a:buFont typeface="Arial"/>
              <a:buChar char="•"/>
              <a:defRPr b="0" i="0" sz="1682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82004" lvl="4" marL="2286000" marR="0" rtl="0" algn="l">
              <a:spcBef>
                <a:spcPts val="168"/>
              </a:spcBef>
              <a:spcAft>
                <a:spcPts val="0"/>
              </a:spcAft>
              <a:buClr>
                <a:schemeClr val="dk1"/>
              </a:buClr>
              <a:buSzPts val="841"/>
              <a:buFont typeface="Arial"/>
              <a:buChar char="»"/>
              <a:defRPr b="0" i="0" sz="841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82004" lvl="5" marL="2743200" marR="0" rtl="0" algn="l">
              <a:spcBef>
                <a:spcPts val="168"/>
              </a:spcBef>
              <a:spcAft>
                <a:spcPts val="0"/>
              </a:spcAft>
              <a:buClr>
                <a:schemeClr val="dk1"/>
              </a:buClr>
              <a:buSzPts val="841"/>
              <a:buFont typeface="Arial"/>
              <a:buChar char="»"/>
              <a:defRPr b="0" i="0" sz="841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82004" lvl="6" marL="3200400" marR="0" rtl="0" algn="l">
              <a:spcBef>
                <a:spcPts val="168"/>
              </a:spcBef>
              <a:spcAft>
                <a:spcPts val="0"/>
              </a:spcAft>
              <a:buClr>
                <a:schemeClr val="dk1"/>
              </a:buClr>
              <a:buSzPts val="841"/>
              <a:buFont typeface="Arial"/>
              <a:buChar char="»"/>
              <a:defRPr b="0" i="0" sz="841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82003" lvl="7" marL="3657600" marR="0" rtl="0" algn="l">
              <a:spcBef>
                <a:spcPts val="168"/>
              </a:spcBef>
              <a:spcAft>
                <a:spcPts val="0"/>
              </a:spcAft>
              <a:buClr>
                <a:schemeClr val="dk1"/>
              </a:buClr>
              <a:buSzPts val="841"/>
              <a:buFont typeface="Arial"/>
              <a:buChar char="»"/>
              <a:defRPr b="0" i="0" sz="841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82003" lvl="8" marL="4114800" marR="0" rtl="0" algn="l">
              <a:spcBef>
                <a:spcPts val="168"/>
              </a:spcBef>
              <a:spcAft>
                <a:spcPts val="0"/>
              </a:spcAft>
              <a:buClr>
                <a:schemeClr val="dk1"/>
              </a:buClr>
              <a:buSzPts val="841"/>
              <a:buFont typeface="Arial"/>
              <a:buChar char="»"/>
              <a:defRPr b="0" i="0" sz="841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"/>
          <p:cNvSpPr txBox="1"/>
          <p:nvPr/>
        </p:nvSpPr>
        <p:spPr>
          <a:xfrm>
            <a:off x="1360960" y="2550364"/>
            <a:ext cx="18661800" cy="178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u-HU" sz="7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0" i="0" sz="7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1"/>
          <p:cNvSpPr txBox="1"/>
          <p:nvPr/>
        </p:nvSpPr>
        <p:spPr>
          <a:xfrm>
            <a:off x="6958025" y="4163026"/>
            <a:ext cx="7467575" cy="9848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u-HU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Authors</a:t>
            </a:r>
            <a:endParaRPr b="1" i="0" sz="3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hu-HU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Affiliations</a:t>
            </a:r>
            <a:endParaRPr b="0" i="1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"/>
          <p:cNvSpPr txBox="1"/>
          <p:nvPr/>
        </p:nvSpPr>
        <p:spPr>
          <a:xfrm>
            <a:off x="1865435" y="6443500"/>
            <a:ext cx="17652900" cy="3600000"/>
          </a:xfrm>
          <a:prstGeom prst="rect">
            <a:avLst/>
          </a:prstGeom>
          <a:noFill/>
          <a:ln cap="flat" cmpd="sng" w="28575">
            <a:solidFill>
              <a:srgbClr val="19194C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hu-HU" sz="3000">
                <a:solidFill>
                  <a:schemeClr val="dk1"/>
                </a:solidFill>
              </a:rPr>
              <a:t>Introduction</a:t>
            </a:r>
            <a:endParaRPr b="1" i="0" sz="3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hu-HU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Paragraph</a:t>
            </a:r>
            <a:endParaRPr b="1" i="0" sz="3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" name="Google Shape;21;p1"/>
          <p:cNvCxnSpPr/>
          <p:nvPr/>
        </p:nvCxnSpPr>
        <p:spPr>
          <a:xfrm>
            <a:off x="1217229" y="5685247"/>
            <a:ext cx="18949167" cy="2"/>
          </a:xfrm>
          <a:prstGeom prst="straightConnector1">
            <a:avLst/>
          </a:prstGeom>
          <a:noFill/>
          <a:ln cap="flat" cmpd="sng" w="50800">
            <a:solidFill>
              <a:srgbClr val="00206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" name="Google Shape;22;p1"/>
          <p:cNvCxnSpPr/>
          <p:nvPr/>
        </p:nvCxnSpPr>
        <p:spPr>
          <a:xfrm>
            <a:off x="1399301" y="28550402"/>
            <a:ext cx="18949167" cy="1"/>
          </a:xfrm>
          <a:prstGeom prst="straightConnector1">
            <a:avLst/>
          </a:prstGeom>
          <a:noFill/>
          <a:ln cap="flat" cmpd="sng" w="50800">
            <a:solidFill>
              <a:srgbClr val="00206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3" name="Google Shape;23;p1"/>
          <p:cNvSpPr/>
          <p:nvPr/>
        </p:nvSpPr>
        <p:spPr>
          <a:xfrm>
            <a:off x="95599" y="-347051"/>
            <a:ext cx="129466" cy="694103"/>
          </a:xfrm>
          <a:prstGeom prst="rect">
            <a:avLst/>
          </a:prstGeom>
          <a:noFill/>
          <a:ln>
            <a:noFill/>
          </a:ln>
        </p:spPr>
        <p:txBody>
          <a:bodyPr anchorCtr="0" anchor="ctr" bIns="32025" lIns="64075" spcFirstLastPara="1" rIns="64075" wrap="square" tIns="320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9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1"/>
          <p:cNvSpPr txBox="1"/>
          <p:nvPr/>
        </p:nvSpPr>
        <p:spPr>
          <a:xfrm>
            <a:off x="7723150" y="10679627"/>
            <a:ext cx="11795039" cy="4320000"/>
          </a:xfrm>
          <a:prstGeom prst="rect">
            <a:avLst/>
          </a:prstGeom>
          <a:noFill/>
          <a:ln cap="flat" cmpd="sng" w="28575">
            <a:solidFill>
              <a:srgbClr val="19194C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hu-HU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Materials and Methods</a:t>
            </a:r>
            <a:endParaRPr b="1"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Paragraph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1"/>
          <p:cNvSpPr txBox="1"/>
          <p:nvPr/>
        </p:nvSpPr>
        <p:spPr>
          <a:xfrm>
            <a:off x="1865435" y="15635754"/>
            <a:ext cx="8704986" cy="7920000"/>
          </a:xfrm>
          <a:prstGeom prst="rect">
            <a:avLst/>
          </a:prstGeom>
          <a:noFill/>
          <a:ln cap="flat" cmpd="sng" w="28575">
            <a:solidFill>
              <a:srgbClr val="19194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hu-HU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Results</a:t>
            </a:r>
            <a:endParaRPr b="1"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Paragraphs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1"/>
          <p:cNvSpPr txBox="1"/>
          <p:nvPr/>
        </p:nvSpPr>
        <p:spPr>
          <a:xfrm>
            <a:off x="1865435" y="24191881"/>
            <a:ext cx="17652754" cy="3600000"/>
          </a:xfrm>
          <a:prstGeom prst="rect">
            <a:avLst/>
          </a:prstGeom>
          <a:noFill/>
          <a:ln cap="flat" cmpd="sng" w="28575">
            <a:solidFill>
              <a:srgbClr val="19194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hu-HU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Discussions / Conclusions</a:t>
            </a:r>
            <a:endParaRPr b="1"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0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Paragraphs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1"/>
          <p:cNvSpPr/>
          <p:nvPr/>
        </p:nvSpPr>
        <p:spPr>
          <a:xfrm>
            <a:off x="1110956" y="28776029"/>
            <a:ext cx="19161712" cy="1138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u-HU" sz="34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WITSEC Professional Day</a:t>
            </a:r>
            <a:r>
              <a:rPr b="1" lang="hu-HU" sz="34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2026 </a:t>
            </a:r>
            <a:endParaRPr b="1" sz="34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u-HU" sz="34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29 October 2026, Budapest, Hungary</a:t>
            </a:r>
            <a:endParaRPr b="1" sz="3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1"/>
          <p:cNvSpPr txBox="1"/>
          <p:nvPr/>
        </p:nvSpPr>
        <p:spPr>
          <a:xfrm>
            <a:off x="10890966" y="15635754"/>
            <a:ext cx="8633423" cy="7920000"/>
          </a:xfrm>
          <a:prstGeom prst="rect">
            <a:avLst/>
          </a:prstGeom>
          <a:noFill/>
          <a:ln cap="flat" cmpd="sng" w="28575">
            <a:solidFill>
              <a:srgbClr val="19194C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Figures if neccessary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1"/>
          <p:cNvSpPr txBox="1"/>
          <p:nvPr/>
        </p:nvSpPr>
        <p:spPr>
          <a:xfrm>
            <a:off x="1865435" y="10679627"/>
            <a:ext cx="5297445" cy="4320000"/>
          </a:xfrm>
          <a:prstGeom prst="rect">
            <a:avLst/>
          </a:prstGeom>
          <a:noFill/>
          <a:ln cap="flat" cmpd="sng" w="28575">
            <a:solidFill>
              <a:srgbClr val="19194C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Figures if neccessary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" name="Google Shape;30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765900" y="592429"/>
            <a:ext cx="4798456" cy="17994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1709" y="369350"/>
            <a:ext cx="2245564" cy="22455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Alapértelmezett terv">
  <a:themeElements>
    <a:clrScheme name="Alapértelmezett terv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-té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2006-11-02T16:01:58Z</dcterms:created>
  <dc:creator>Dr. Czinege Imre</dc:creator>
</cp:coreProperties>
</file>